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6" d="100"/>
          <a:sy n="106" d="100"/>
        </p:scale>
        <p:origin x="1042"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PRAKASH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622021243043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514AA25D-1538-0A79-AAE9-2A68EE68F87F}"/>
              </a:ext>
            </a:extLst>
          </p:cNvPr>
          <p:cNvPicPr>
            <a:picLocks noChangeAspect="1"/>
          </p:cNvPicPr>
          <p:nvPr/>
        </p:nvPicPr>
        <p:blipFill>
          <a:blip r:embed="rId2"/>
          <a:stretch>
            <a:fillRect/>
          </a:stretch>
        </p:blipFill>
        <p:spPr>
          <a:xfrm>
            <a:off x="489600" y="1267649"/>
            <a:ext cx="8092800" cy="335475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B1090C43-5C3A-F3EE-715A-481C85813D07}"/>
              </a:ext>
            </a:extLst>
          </p:cNvPr>
          <p:cNvPicPr>
            <a:picLocks noChangeAspect="1"/>
          </p:cNvPicPr>
          <p:nvPr/>
        </p:nvPicPr>
        <p:blipFill>
          <a:blip r:embed="rId2"/>
          <a:stretch>
            <a:fillRect/>
          </a:stretch>
        </p:blipFill>
        <p:spPr>
          <a:xfrm>
            <a:off x="628560" y="1418400"/>
            <a:ext cx="7886430" cy="33480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a:t>
            </a:r>
            <a:r>
              <a:rPr lang="en-GB" dirty="0" err="1"/>
              <a:t>singinggroup</a:t>
            </a:r>
            <a:r>
              <a:rPr lang="en-GB" dirty="0"/>
              <a:t> of 20 members or a band. Therefore, proposed system provides a module to select </a:t>
            </a:r>
            <a:r>
              <a:rPr lang="en-GB" dirty="0" err="1"/>
              <a:t>thenature</a:t>
            </a:r>
            <a:r>
              <a:rPr lang="en-GB" dirty="0"/>
              <a:t> of the bus company, i.e. either mobile or fixed and this helps the clients make order </a:t>
            </a:r>
            <a:r>
              <a:rPr lang="en-GB" dirty="0" err="1"/>
              <a:t>forthe</a:t>
            </a:r>
            <a:r>
              <a:rPr lang="en-GB" dirty="0"/>
              <a:t>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244D1F7C-F9E5-036B-0316-D8CB94C3A02C}"/>
              </a:ext>
            </a:extLst>
          </p:cNvPr>
          <p:cNvPicPr>
            <a:picLocks noChangeAspect="1"/>
          </p:cNvPicPr>
          <p:nvPr/>
        </p:nvPicPr>
        <p:blipFill>
          <a:blip r:embed="rId3"/>
          <a:stretch>
            <a:fillRect/>
          </a:stretch>
        </p:blipFill>
        <p:spPr>
          <a:xfrm>
            <a:off x="362099" y="1389600"/>
            <a:ext cx="8646433"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122</TotalTime>
  <Words>847</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PRAKASH S</cp:lastModifiedBy>
  <cp:revision>16</cp:revision>
  <dcterms:modified xsi:type="dcterms:W3CDTF">2024-04-09T05:26:02Z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